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" initials="s" lastIdx="1" clrIdx="0">
    <p:extLst>
      <p:ext uri="{19B8F6BF-5375-455C-9EA6-DF929625EA0E}">
        <p15:presenceInfo xmlns:p15="http://schemas.microsoft.com/office/powerpoint/2012/main" userId="s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85CA"/>
    <a:srgbClr val="FAF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6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9032" cy="494311"/>
          </a:xfrm>
          <a:prstGeom prst="rect">
            <a:avLst/>
          </a:prstGeom>
        </p:spPr>
        <p:txBody>
          <a:bodyPr vert="horz" lIns="87561" tIns="43781" rIns="87561" bIns="4378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26" y="2"/>
            <a:ext cx="2919032" cy="494311"/>
          </a:xfrm>
          <a:prstGeom prst="rect">
            <a:avLst/>
          </a:prstGeom>
        </p:spPr>
        <p:txBody>
          <a:bodyPr vert="horz" lIns="87561" tIns="43781" rIns="87561" bIns="43781" rtlCol="0"/>
          <a:lstStyle>
            <a:lvl1pPr algn="r">
              <a:defRPr sz="1100"/>
            </a:lvl1pPr>
          </a:lstStyle>
          <a:p>
            <a:fld id="{609142A1-7C61-4A1F-A0AC-842EE602406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61" tIns="43781" rIns="87561" bIns="4378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7" y="4748749"/>
            <a:ext cx="5389213" cy="3884086"/>
          </a:xfrm>
          <a:prstGeom prst="rect">
            <a:avLst/>
          </a:prstGeom>
        </p:spPr>
        <p:txBody>
          <a:bodyPr vert="horz" lIns="87561" tIns="43781" rIns="87561" bIns="4378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004"/>
            <a:ext cx="2919032" cy="494311"/>
          </a:xfrm>
          <a:prstGeom prst="rect">
            <a:avLst/>
          </a:prstGeom>
        </p:spPr>
        <p:txBody>
          <a:bodyPr vert="horz" lIns="87561" tIns="43781" rIns="87561" bIns="4378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26" y="9372004"/>
            <a:ext cx="2919032" cy="494311"/>
          </a:xfrm>
          <a:prstGeom prst="rect">
            <a:avLst/>
          </a:prstGeom>
        </p:spPr>
        <p:txBody>
          <a:bodyPr vert="horz" lIns="87561" tIns="43781" rIns="87561" bIns="43781" rtlCol="0" anchor="b"/>
          <a:lstStyle>
            <a:lvl1pPr algn="r">
              <a:defRPr sz="1100"/>
            </a:lvl1pPr>
          </a:lstStyle>
          <a:p>
            <a:fld id="{CC383EBF-1C70-4FC5-AA55-1BD572B8D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1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032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899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7555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07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5374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665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601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281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2685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1183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707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2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吹き出し 10"/>
          <p:cNvSpPr/>
          <p:nvPr/>
        </p:nvSpPr>
        <p:spPr>
          <a:xfrm>
            <a:off x="223560" y="1399099"/>
            <a:ext cx="8696880" cy="1778015"/>
          </a:xfrm>
          <a:prstGeom prst="wedgeRoundRectCallout">
            <a:avLst>
              <a:gd name="adj1" fmla="val 2568"/>
              <a:gd name="adj2" fmla="val 69793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吹き出し 12"/>
          <p:cNvSpPr/>
          <p:nvPr/>
        </p:nvSpPr>
        <p:spPr>
          <a:xfrm>
            <a:off x="317474" y="5407405"/>
            <a:ext cx="8545740" cy="1351617"/>
          </a:xfrm>
          <a:prstGeom prst="wedgeRoundRectCallout">
            <a:avLst>
              <a:gd name="adj1" fmla="val 32748"/>
              <a:gd name="adj2" fmla="val -49080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638" y="3327904"/>
            <a:ext cx="1949145" cy="2192155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08921" y="90512"/>
            <a:ext cx="896284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5988"/>
            <a:r>
              <a:rPr lang="ja-JP" altLang="en-US" sz="2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姫路薬剤師会は、</a:t>
            </a:r>
            <a:endParaRPr lang="en-US" altLang="ja-JP" sz="26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defTabSz="915988"/>
            <a:r>
              <a:rPr lang="ja-JP" altLang="en-US" sz="2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・姫路赤十字病院・姫路医療センター・姫路聖マリア病院</a:t>
            </a:r>
            <a:endParaRPr lang="en-US" altLang="ja-JP" sz="26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defTabSz="915988"/>
            <a:r>
              <a:rPr lang="ja-JP" altLang="en-US" sz="2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　　　に 無料の</a:t>
            </a:r>
            <a:r>
              <a:rPr lang="en-US" altLang="ja-JP" sz="2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lang="ja-JP" altLang="en-US" sz="2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コーナーを設けています。</a:t>
            </a:r>
            <a:endParaRPr lang="en-US" altLang="ja-JP" sz="26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8569" y="4952625"/>
            <a:ext cx="2532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かかりつけ薬局カード見本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9466" y="1367249"/>
            <a:ext cx="8481756" cy="1667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5988">
              <a:lnSpc>
                <a:spcPct val="150000"/>
              </a:lnSpc>
            </a:pPr>
            <a:r>
              <a:rPr lang="en-US" altLang="ja-JP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コーナーでは、かかりつけ薬局カードが使えます。</a:t>
            </a:r>
            <a:endParaRPr lang="en-US" altLang="ja-JP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5988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安心・確実に処方せんを送信して頂くためのカードです。</a:t>
            </a:r>
            <a:endParaRPr lang="en-US" altLang="ja-JP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5988">
              <a:lnSpc>
                <a:spcPct val="150000"/>
              </a:lnSpc>
            </a:pPr>
            <a:r>
              <a:rPr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カードの入手はあなたの「かかりつけ薬局」にご相談下さい</a:t>
            </a:r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77483" y="5344551"/>
            <a:ext cx="73768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kumimoji="1" lang="ja-JP" altLang="en-US" sz="20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ご自宅の近く・最寄り駅の近く・職場の近く等</a:t>
            </a:r>
            <a:endParaRPr kumimoji="1" lang="en-US" altLang="ja-JP" sz="2000" b="1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ct val="150000"/>
              </a:lnSpc>
            </a:pPr>
            <a:r>
              <a:rPr kumimoji="1" lang="ja-JP" altLang="en-US" sz="20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あなたの「かかりつけ薬局」に</a:t>
            </a:r>
            <a:r>
              <a:rPr kumimoji="1" lang="en-US" altLang="ja-JP" sz="20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1" lang="ja-JP" altLang="en-US" sz="20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しておくことができます。</a:t>
            </a:r>
            <a:endParaRPr kumimoji="1" lang="en-US" altLang="ja-JP" sz="2000" b="1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お薬をスムーズに受け取れ、待ち時間を短縮できます。</a:t>
            </a:r>
            <a:endParaRPr kumimoji="1" lang="en-US" altLang="ja-JP" sz="2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70003" y="4881584"/>
            <a:ext cx="3593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一般社団法人姫路薬剤師会</a:t>
            </a:r>
          </a:p>
        </p:txBody>
      </p:sp>
      <p:pic>
        <p:nvPicPr>
          <p:cNvPr id="16" name="図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76" y="3250616"/>
            <a:ext cx="2650307" cy="1725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67" y="1773056"/>
            <a:ext cx="1795553" cy="202108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415637" y="3062527"/>
            <a:ext cx="8484300" cy="442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600" b="0" i="0" dirty="0">
              <a:solidFill>
                <a:srgbClr val="00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292967" y="64855"/>
            <a:ext cx="8302843" cy="1587338"/>
          </a:xfrm>
          <a:prstGeom prst="wedgeRoundRectCallout">
            <a:avLst>
              <a:gd name="adj1" fmla="val 41791"/>
              <a:gd name="adj2" fmla="val 96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普段から何でも相談できる</a:t>
            </a:r>
            <a:endParaRPr kumimoji="1" lang="en-US" altLang="ja-JP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「かかりつけ薬局」をお持ちですか？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055" y="1652193"/>
            <a:ext cx="2014262" cy="226280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25883" y="2578675"/>
            <a:ext cx="8738554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50" charset="-128"/>
                <a:ea typeface="Meiryo" panose="020B0604030504040204" pitchFamily="50" charset="-128"/>
              </a:rPr>
              <a:t>ご自宅の近く・職場の近くで</a:t>
            </a:r>
            <a:endParaRPr lang="en-US" altLang="ja-JP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50" charset="-128"/>
                <a:ea typeface="Meiryo" panose="020B0604030504040204" pitchFamily="50" charset="-128"/>
              </a:rPr>
              <a:t>かかりつけ薬局を持ちましょう</a:t>
            </a:r>
            <a:endParaRPr lang="en-US" altLang="ja-JP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ctr"/>
            <a:endParaRPr lang="en-US" altLang="ja-JP" sz="1050" b="1" dirty="0">
              <a:solidFill>
                <a:srgbClr val="00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ctr"/>
            <a:endParaRPr lang="en-US" altLang="ja-JP" sz="1050" b="1" dirty="0">
              <a:solidFill>
                <a:srgbClr val="00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 algn="ctr"/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" panose="020B0604030504040204" pitchFamily="50" charset="-128"/>
                <a:ea typeface="Meiryo" panose="020B0604030504040204" pitchFamily="50" charset="-128"/>
              </a:rPr>
              <a:t>かかりつけ薬局のメリット</a:t>
            </a:r>
            <a:endParaRPr lang="en-US" altLang="ja-JP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endParaRPr lang="en-US" altLang="ja-JP" sz="1400" dirty="0">
              <a:solidFill>
                <a:srgbClr val="00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どこの薬局を利用するかは、患者さんの自由ですが、あなたがいつも利用する薬局が決まっているとすれば、その薬局のことを「かかりつけ薬局」といいます。</a:t>
            </a:r>
            <a:b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「かかりつけ薬局」を持つことによっていくつかのメリットがあります。</a:t>
            </a:r>
            <a:endParaRPr lang="en-US" altLang="ja-JP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そのメリットによって皆さんが適正・適切な服薬ができ、安心で健康な生活を送ることが可能となります。</a:t>
            </a:r>
            <a:b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このことから、安心で健康な生活を送れるよう、皆さまがかかりつけ薬局を持つことをお勧めしています</a:t>
            </a:r>
            <a:r>
              <a:rPr lang="ja-JP" altLang="en-US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31032" y="6380954"/>
            <a:ext cx="3333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一般社団法人</a:t>
            </a:r>
            <a:r>
              <a:rPr kumimoji="1" lang="ja-JP" altLang="en-US" sz="2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姫路薬剤師会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266</Words>
  <Application>Microsoft Office PowerPoint</Application>
  <PresentationFormat>画面に合わせる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HGSｺﾞｼｯｸE</vt:lpstr>
      <vt:lpstr>HG丸ｺﾞｼｯｸM-PRO</vt:lpstr>
      <vt:lpstr>Meiryo</vt:lpstr>
      <vt:lpstr>游ゴシック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oskc-usr</dc:creator>
  <cp:lastModifiedBy>姫路薬剤師会</cp:lastModifiedBy>
  <cp:revision>58</cp:revision>
  <cp:lastPrinted>2022-03-15T05:51:10Z</cp:lastPrinted>
  <dcterms:created xsi:type="dcterms:W3CDTF">2014-09-16T21:41:51Z</dcterms:created>
  <dcterms:modified xsi:type="dcterms:W3CDTF">2022-03-15T06:30:19Z</dcterms:modified>
</cp:coreProperties>
</file>